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72" r:id="rId5"/>
    <p:sldId id="2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6782"/>
    <a:srgbClr val="F28F78"/>
    <a:srgbClr val="466050"/>
    <a:srgbClr val="D3A6AB"/>
    <a:srgbClr val="40637D"/>
    <a:srgbClr val="F7D18F"/>
    <a:srgbClr val="A18C78"/>
    <a:srgbClr val="BAD694"/>
    <a:srgbClr val="F5F5ED"/>
    <a:srgbClr val="BA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6"/>
    <p:restoredTop sz="94694"/>
  </p:normalViewPr>
  <p:slideViewPr>
    <p:cSldViewPr snapToGrid="0">
      <p:cViewPr varScale="1">
        <p:scale>
          <a:sx n="91" d="100"/>
          <a:sy n="91" d="100"/>
        </p:scale>
        <p:origin x="153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Hunt" userId="46816055-54e8-4152-b38d-dd6e78e579ad" providerId="ADAL" clId="{4BA522D4-C052-4D87-8B18-E9FB6EA2E0C9}"/>
    <pc:docChg chg="custSel modSld modMainMaster">
      <pc:chgData name="Jo Hunt" userId="46816055-54e8-4152-b38d-dd6e78e579ad" providerId="ADAL" clId="{4BA522D4-C052-4D87-8B18-E9FB6EA2E0C9}" dt="2024-05-22T11:33:14.246" v="10" actId="6549"/>
      <pc:docMkLst>
        <pc:docMk/>
      </pc:docMkLst>
      <pc:sldChg chg="modSp mod modClrScheme chgLayout">
        <pc:chgData name="Jo Hunt" userId="46816055-54e8-4152-b38d-dd6e78e579ad" providerId="ADAL" clId="{4BA522D4-C052-4D87-8B18-E9FB6EA2E0C9}" dt="2024-05-22T11:32:29.802" v="6" actId="1076"/>
        <pc:sldMkLst>
          <pc:docMk/>
          <pc:sldMk cId="1997125702" sldId="272"/>
        </pc:sldMkLst>
        <pc:spChg chg="mod">
          <ac:chgData name="Jo Hunt" userId="46816055-54e8-4152-b38d-dd6e78e579ad" providerId="ADAL" clId="{4BA522D4-C052-4D87-8B18-E9FB6EA2E0C9}" dt="2024-05-22T11:32:22.474" v="4" actId="1076"/>
          <ac:spMkLst>
            <pc:docMk/>
            <pc:sldMk cId="1997125702" sldId="272"/>
            <ac:spMk id="2" creationId="{B595511A-07D2-1384-6C23-D83480F3FC06}"/>
          </ac:spMkLst>
        </pc:spChg>
        <pc:spChg chg="mod">
          <ac:chgData name="Jo Hunt" userId="46816055-54e8-4152-b38d-dd6e78e579ad" providerId="ADAL" clId="{4BA522D4-C052-4D87-8B18-E9FB6EA2E0C9}" dt="2024-05-22T11:32:29.802" v="6" actId="1076"/>
          <ac:spMkLst>
            <pc:docMk/>
            <pc:sldMk cId="1997125702" sldId="272"/>
            <ac:spMk id="3" creationId="{2D4DE129-6790-09E5-AA59-4298CCF84848}"/>
          </ac:spMkLst>
        </pc:spChg>
        <pc:spChg chg="mod ord">
          <ac:chgData name="Jo Hunt" userId="46816055-54e8-4152-b38d-dd6e78e579ad" providerId="ADAL" clId="{4BA522D4-C052-4D87-8B18-E9FB6EA2E0C9}" dt="2024-05-22T11:31:54.114" v="0" actId="700"/>
          <ac:spMkLst>
            <pc:docMk/>
            <pc:sldMk cId="1997125702" sldId="272"/>
            <ac:spMk id="15" creationId="{DD28D05C-2DDC-373A-7FF0-79ECB08CEABF}"/>
          </ac:spMkLst>
        </pc:spChg>
        <pc:spChg chg="mod ord">
          <ac:chgData name="Jo Hunt" userId="46816055-54e8-4152-b38d-dd6e78e579ad" providerId="ADAL" clId="{4BA522D4-C052-4D87-8B18-E9FB6EA2E0C9}" dt="2024-05-22T11:31:54.114" v="0" actId="700"/>
          <ac:spMkLst>
            <pc:docMk/>
            <pc:sldMk cId="1997125702" sldId="272"/>
            <ac:spMk id="16" creationId="{2BDF2E24-8593-5348-270B-44E290D359BF}"/>
          </ac:spMkLst>
        </pc:spChg>
        <pc:spChg chg="mod ord">
          <ac:chgData name="Jo Hunt" userId="46816055-54e8-4152-b38d-dd6e78e579ad" providerId="ADAL" clId="{4BA522D4-C052-4D87-8B18-E9FB6EA2E0C9}" dt="2024-05-22T11:31:54.114" v="0" actId="700"/>
          <ac:spMkLst>
            <pc:docMk/>
            <pc:sldMk cId="1997125702" sldId="272"/>
            <ac:spMk id="17" creationId="{96F2AEFE-285A-C358-71AF-4D6C98CF96F8}"/>
          </ac:spMkLst>
        </pc:spChg>
        <pc:spChg chg="mod ord">
          <ac:chgData name="Jo Hunt" userId="46816055-54e8-4152-b38d-dd6e78e579ad" providerId="ADAL" clId="{4BA522D4-C052-4D87-8B18-E9FB6EA2E0C9}" dt="2024-05-22T11:31:54.114" v="0" actId="700"/>
          <ac:spMkLst>
            <pc:docMk/>
            <pc:sldMk cId="1997125702" sldId="272"/>
            <ac:spMk id="18" creationId="{1D029C0C-DE98-6E2B-F86A-15B14EDA7B53}"/>
          </ac:spMkLst>
        </pc:spChg>
        <pc:spChg chg="mod">
          <ac:chgData name="Jo Hunt" userId="46816055-54e8-4152-b38d-dd6e78e579ad" providerId="ADAL" clId="{4BA522D4-C052-4D87-8B18-E9FB6EA2E0C9}" dt="2024-05-22T11:32:25.690" v="5" actId="1076"/>
          <ac:spMkLst>
            <pc:docMk/>
            <pc:sldMk cId="1997125702" sldId="272"/>
            <ac:spMk id="19" creationId="{0C28DE82-C36D-D0AF-1FCA-530F10115868}"/>
          </ac:spMkLst>
        </pc:spChg>
      </pc:sldChg>
      <pc:sldChg chg="addSp delSp modSp mod modClrScheme chgLayout">
        <pc:chgData name="Jo Hunt" userId="46816055-54e8-4152-b38d-dd6e78e579ad" providerId="ADAL" clId="{4BA522D4-C052-4D87-8B18-E9FB6EA2E0C9}" dt="2024-05-22T11:32:12.328" v="3" actId="1076"/>
        <pc:sldMkLst>
          <pc:docMk/>
          <pc:sldMk cId="3147711795" sldId="273"/>
        </pc:sldMkLst>
        <pc:spChg chg="del mod ord">
          <ac:chgData name="Jo Hunt" userId="46816055-54e8-4152-b38d-dd6e78e579ad" providerId="ADAL" clId="{4BA522D4-C052-4D87-8B18-E9FB6EA2E0C9}" dt="2024-05-22T11:32:01.338" v="1" actId="700"/>
          <ac:spMkLst>
            <pc:docMk/>
            <pc:sldMk cId="3147711795" sldId="273"/>
            <ac:spMk id="2" creationId="{DE11392C-05CB-205B-6FBD-3ED8BBF463C4}"/>
          </ac:spMkLst>
        </pc:spChg>
        <pc:spChg chg="del mod ord">
          <ac:chgData name="Jo Hunt" userId="46816055-54e8-4152-b38d-dd6e78e579ad" providerId="ADAL" clId="{4BA522D4-C052-4D87-8B18-E9FB6EA2E0C9}" dt="2024-05-22T11:32:01.338" v="1" actId="700"/>
          <ac:spMkLst>
            <pc:docMk/>
            <pc:sldMk cId="3147711795" sldId="273"/>
            <ac:spMk id="3" creationId="{820EB347-C746-2981-8357-4BF58EE25173}"/>
          </ac:spMkLst>
        </pc:spChg>
        <pc:spChg chg="del mod ord">
          <ac:chgData name="Jo Hunt" userId="46816055-54e8-4152-b38d-dd6e78e579ad" providerId="ADAL" clId="{4BA522D4-C052-4D87-8B18-E9FB6EA2E0C9}" dt="2024-05-22T11:32:01.338" v="1" actId="700"/>
          <ac:spMkLst>
            <pc:docMk/>
            <pc:sldMk cId="3147711795" sldId="273"/>
            <ac:spMk id="4" creationId="{EB99A9CB-6107-514F-82F0-AE7C27C73B03}"/>
          </ac:spMkLst>
        </pc:spChg>
        <pc:spChg chg="del mod ord">
          <ac:chgData name="Jo Hunt" userId="46816055-54e8-4152-b38d-dd6e78e579ad" providerId="ADAL" clId="{4BA522D4-C052-4D87-8B18-E9FB6EA2E0C9}" dt="2024-05-22T11:32:01.338" v="1" actId="700"/>
          <ac:spMkLst>
            <pc:docMk/>
            <pc:sldMk cId="3147711795" sldId="273"/>
            <ac:spMk id="5" creationId="{5FEB66DA-46D6-3765-5598-419820919539}"/>
          </ac:spMkLst>
        </pc:spChg>
        <pc:spChg chg="mod">
          <ac:chgData name="Jo Hunt" userId="46816055-54e8-4152-b38d-dd6e78e579ad" providerId="ADAL" clId="{4BA522D4-C052-4D87-8B18-E9FB6EA2E0C9}" dt="2024-05-22T11:32:12.328" v="3" actId="1076"/>
          <ac:spMkLst>
            <pc:docMk/>
            <pc:sldMk cId="3147711795" sldId="273"/>
            <ac:spMk id="6" creationId="{69189275-99A0-00A8-054F-A9C5AD640098}"/>
          </ac:spMkLst>
        </pc:spChg>
        <pc:spChg chg="mod">
          <ac:chgData name="Jo Hunt" userId="46816055-54e8-4152-b38d-dd6e78e579ad" providerId="ADAL" clId="{4BA522D4-C052-4D87-8B18-E9FB6EA2E0C9}" dt="2024-05-22T11:32:07.106" v="2" actId="1076"/>
          <ac:spMkLst>
            <pc:docMk/>
            <pc:sldMk cId="3147711795" sldId="273"/>
            <ac:spMk id="7" creationId="{9D156E2A-A47E-E980-659C-A05EE84B0F4A}"/>
          </ac:spMkLst>
        </pc:spChg>
        <pc:spChg chg="add mod ord">
          <ac:chgData name="Jo Hunt" userId="46816055-54e8-4152-b38d-dd6e78e579ad" providerId="ADAL" clId="{4BA522D4-C052-4D87-8B18-E9FB6EA2E0C9}" dt="2024-05-22T11:32:01.338" v="1" actId="700"/>
          <ac:spMkLst>
            <pc:docMk/>
            <pc:sldMk cId="3147711795" sldId="273"/>
            <ac:spMk id="8" creationId="{FE784B5D-65C7-89EB-F107-32039290AC68}"/>
          </ac:spMkLst>
        </pc:spChg>
        <pc:spChg chg="add mod ord">
          <ac:chgData name="Jo Hunt" userId="46816055-54e8-4152-b38d-dd6e78e579ad" providerId="ADAL" clId="{4BA522D4-C052-4D87-8B18-E9FB6EA2E0C9}" dt="2024-05-22T11:32:01.338" v="1" actId="700"/>
          <ac:spMkLst>
            <pc:docMk/>
            <pc:sldMk cId="3147711795" sldId="273"/>
            <ac:spMk id="9" creationId="{4D7DF51D-3147-3413-51A0-37DE754AAD5E}"/>
          </ac:spMkLst>
        </pc:spChg>
        <pc:spChg chg="add mod ord">
          <ac:chgData name="Jo Hunt" userId="46816055-54e8-4152-b38d-dd6e78e579ad" providerId="ADAL" clId="{4BA522D4-C052-4D87-8B18-E9FB6EA2E0C9}" dt="2024-05-22T11:32:01.338" v="1" actId="700"/>
          <ac:spMkLst>
            <pc:docMk/>
            <pc:sldMk cId="3147711795" sldId="273"/>
            <ac:spMk id="10" creationId="{BFA2E939-3C5B-F90D-18B4-03B4624B8BB5}"/>
          </ac:spMkLst>
        </pc:spChg>
        <pc:spChg chg="add mod ord">
          <ac:chgData name="Jo Hunt" userId="46816055-54e8-4152-b38d-dd6e78e579ad" providerId="ADAL" clId="{4BA522D4-C052-4D87-8B18-E9FB6EA2E0C9}" dt="2024-05-22T11:32:01.338" v="1" actId="700"/>
          <ac:spMkLst>
            <pc:docMk/>
            <pc:sldMk cId="3147711795" sldId="273"/>
            <ac:spMk id="11" creationId="{1A719ABD-DB82-27C1-88C9-790019BE0A12}"/>
          </ac:spMkLst>
        </pc:spChg>
      </pc:sldChg>
      <pc:sldMasterChg chg="modSldLayout">
        <pc:chgData name="Jo Hunt" userId="46816055-54e8-4152-b38d-dd6e78e579ad" providerId="ADAL" clId="{4BA522D4-C052-4D87-8B18-E9FB6EA2E0C9}" dt="2024-05-22T11:33:14.246" v="10" actId="6549"/>
        <pc:sldMasterMkLst>
          <pc:docMk/>
          <pc:sldMasterMk cId="1190918613" sldId="2147483648"/>
        </pc:sldMasterMkLst>
        <pc:sldLayoutChg chg="modSp mod">
          <pc:chgData name="Jo Hunt" userId="46816055-54e8-4152-b38d-dd6e78e579ad" providerId="ADAL" clId="{4BA522D4-C052-4D87-8B18-E9FB6EA2E0C9}" dt="2024-05-22T11:33:14.246" v="10" actId="6549"/>
          <pc:sldLayoutMkLst>
            <pc:docMk/>
            <pc:sldMasterMk cId="1190918613" sldId="2147483648"/>
            <pc:sldLayoutMk cId="2715378821" sldId="2147483660"/>
          </pc:sldLayoutMkLst>
          <pc:spChg chg="mod">
            <ac:chgData name="Jo Hunt" userId="46816055-54e8-4152-b38d-dd6e78e579ad" providerId="ADAL" clId="{4BA522D4-C052-4D87-8B18-E9FB6EA2E0C9}" dt="2024-05-22T11:33:09.969" v="7" actId="6549"/>
            <ac:spMkLst>
              <pc:docMk/>
              <pc:sldMasterMk cId="1190918613" sldId="2147483648"/>
              <pc:sldLayoutMk cId="2715378821" sldId="2147483660"/>
              <ac:spMk id="31" creationId="{EBDD55C0-621D-B7F6-5E88-A88E36463D7A}"/>
            </ac:spMkLst>
          </pc:spChg>
          <pc:spChg chg="mod">
            <ac:chgData name="Jo Hunt" userId="46816055-54e8-4152-b38d-dd6e78e579ad" providerId="ADAL" clId="{4BA522D4-C052-4D87-8B18-E9FB6EA2E0C9}" dt="2024-05-22T11:33:11.368" v="8" actId="6549"/>
            <ac:spMkLst>
              <pc:docMk/>
              <pc:sldMasterMk cId="1190918613" sldId="2147483648"/>
              <pc:sldLayoutMk cId="2715378821" sldId="2147483660"/>
              <ac:spMk id="32" creationId="{A317D00D-DD2C-8E8F-A599-899E8323048A}"/>
            </ac:spMkLst>
          </pc:spChg>
          <pc:spChg chg="mod">
            <ac:chgData name="Jo Hunt" userId="46816055-54e8-4152-b38d-dd6e78e579ad" providerId="ADAL" clId="{4BA522D4-C052-4D87-8B18-E9FB6EA2E0C9}" dt="2024-05-22T11:33:12.925" v="9" actId="6549"/>
            <ac:spMkLst>
              <pc:docMk/>
              <pc:sldMasterMk cId="1190918613" sldId="2147483648"/>
              <pc:sldLayoutMk cId="2715378821" sldId="2147483660"/>
              <ac:spMk id="33" creationId="{B6CA61E5-4F29-5D58-B10B-AD79A3CA9E13}"/>
            </ac:spMkLst>
          </pc:spChg>
          <pc:spChg chg="mod">
            <ac:chgData name="Jo Hunt" userId="46816055-54e8-4152-b38d-dd6e78e579ad" providerId="ADAL" clId="{4BA522D4-C052-4D87-8B18-E9FB6EA2E0C9}" dt="2024-05-22T11:33:14.246" v="10" actId="6549"/>
            <ac:spMkLst>
              <pc:docMk/>
              <pc:sldMasterMk cId="1190918613" sldId="2147483648"/>
              <pc:sldLayoutMk cId="2715378821" sldId="2147483660"/>
              <ac:spMk id="34" creationId="{E7F1A13E-7009-1ED8-DD53-79FA4DE1FE38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5D77A-1098-E341-B556-A3A28CC7793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29E6D-6352-B240-9819-F6309099B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84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1">
    <p:bg>
      <p:bgPr>
        <a:solidFill>
          <a:srgbClr val="BA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3508" y="1"/>
            <a:ext cx="1219200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8234094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4968380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8234094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554565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8823243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882324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41913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07627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41913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07627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8341850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5102541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8341850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8003BE71-6A71-9F50-2A9D-81DF659A77A1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27959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2">
    <p:bg>
      <p:bgPr>
        <a:solidFill>
          <a:srgbClr val="BAD6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tar in a black background&#10;&#10;Description automatically generated">
            <a:extLst>
              <a:ext uri="{FF2B5EF4-FFF2-40B4-BE49-F238E27FC236}">
                <a16:creationId xmlns:a16="http://schemas.microsoft.com/office/drawing/2014/main" id="{43BF3D5C-771F-EB79-3024-37A959F3AA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3149" y="0"/>
            <a:ext cx="12181239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8768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4294482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1028768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4294482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396951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6041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160604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4883631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488363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02301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68015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02301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68015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1162929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4402238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1162929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4402238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EE614F9-420C-AD7C-CBE3-B56A29F8CBFB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537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3">
    <p:bg>
      <p:bgPr>
        <a:solidFill>
          <a:srgbClr val="A18C78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8234094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4968380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8234094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554565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8823243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882324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1913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07627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41913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07627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8341850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5102541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8341850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842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4">
    <p:bg>
      <p:bgPr>
        <a:solidFill>
          <a:srgbClr val="F7D18F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tar in a black background&#10;&#10;Description automatically generated">
            <a:extLst>
              <a:ext uri="{FF2B5EF4-FFF2-40B4-BE49-F238E27FC236}">
                <a16:creationId xmlns:a16="http://schemas.microsoft.com/office/drawing/2014/main" id="{43BF3D5C-771F-EB79-3024-37A959F3AA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633"/>
          <a:stretch/>
        </p:blipFill>
        <p:spPr>
          <a:xfrm>
            <a:off x="676382" y="6053"/>
            <a:ext cx="6622596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8768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4294482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1028768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4294482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396951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6041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160604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4883631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488363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2301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8015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2301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68015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1162929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4402238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1162929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4402238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EABECBB-0D4B-EAB6-D05F-B5369151FE84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049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5">
    <p:bg>
      <p:bgPr>
        <a:solidFill>
          <a:srgbClr val="40637D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0446"/>
          <a:stretch/>
        </p:blipFill>
        <p:spPr>
          <a:xfrm>
            <a:off x="4865274" y="0"/>
            <a:ext cx="7260757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129208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V="1">
            <a:off x="-1055716" y="0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706481" y="2928280"/>
            <a:ext cx="1841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02740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8234811-A062-7C53-89C9-07EE82EE8BDB}"/>
              </a:ext>
            </a:extLst>
          </p:cNvPr>
          <p:cNvGrpSpPr/>
          <p:nvPr userDrawn="1"/>
        </p:nvGrpSpPr>
        <p:grpSpPr>
          <a:xfrm>
            <a:off x="1263368" y="2835402"/>
            <a:ext cx="367630" cy="512679"/>
            <a:chOff x="978618" y="283540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052E1CE-7498-066F-D58A-E8E0BDBAA1BF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E5AEA6-52AE-F2B8-C923-E423A3AED528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F18D06A-201C-9E7A-936B-CAB387819FA4}"/>
              </a:ext>
            </a:extLst>
          </p:cNvPr>
          <p:cNvSpPr/>
          <p:nvPr userDrawn="1"/>
        </p:nvSpPr>
        <p:spPr>
          <a:xfrm>
            <a:off x="3815740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3F0BCE-9DDD-3179-4160-4BB25B5CA663}"/>
              </a:ext>
            </a:extLst>
          </p:cNvPr>
          <p:cNvSpPr txBox="1"/>
          <p:nvPr userDrawn="1"/>
        </p:nvSpPr>
        <p:spPr>
          <a:xfrm>
            <a:off x="4393012" y="2848691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Text Placeholder 30">
            <a:extLst>
              <a:ext uri="{FF2B5EF4-FFF2-40B4-BE49-F238E27FC236}">
                <a16:creationId xmlns:a16="http://schemas.microsoft.com/office/drawing/2014/main" id="{125B5945-08A4-5AC3-5D07-2009686D1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89272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E004076-AD06-5BB2-95E2-AB0484258FE3}"/>
              </a:ext>
            </a:extLst>
          </p:cNvPr>
          <p:cNvGrpSpPr/>
          <p:nvPr userDrawn="1"/>
        </p:nvGrpSpPr>
        <p:grpSpPr>
          <a:xfrm>
            <a:off x="3949900" y="2835402"/>
            <a:ext cx="367630" cy="512679"/>
            <a:chOff x="978618" y="2835402"/>
            <a:chExt cx="367630" cy="512679"/>
          </a:xfrm>
        </p:grpSpPr>
        <p:pic>
          <p:nvPicPr>
            <p:cNvPr id="58" name="Graphic 57">
              <a:extLst>
                <a:ext uri="{FF2B5EF4-FFF2-40B4-BE49-F238E27FC236}">
                  <a16:creationId xmlns:a16="http://schemas.microsoft.com/office/drawing/2014/main" id="{7D121633-72BE-1025-6012-A0198A354A5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F5AC369-6B9C-F05B-2A54-A79A2F64D7C8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626B388D-073F-965C-E4B4-4DFD1B8ABBE8}"/>
              </a:ext>
            </a:extLst>
          </p:cNvPr>
          <p:cNvSpPr/>
          <p:nvPr userDrawn="1"/>
        </p:nvSpPr>
        <p:spPr>
          <a:xfrm>
            <a:off x="6493238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4CF1912-FE40-CC49-9269-AB6BA7050DB7}"/>
              </a:ext>
            </a:extLst>
          </p:cNvPr>
          <p:cNvSpPr txBox="1"/>
          <p:nvPr userDrawn="1"/>
        </p:nvSpPr>
        <p:spPr>
          <a:xfrm>
            <a:off x="7070511" y="2848691"/>
            <a:ext cx="1365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Text Placeholder 30">
            <a:extLst>
              <a:ext uri="{FF2B5EF4-FFF2-40B4-BE49-F238E27FC236}">
                <a16:creationId xmlns:a16="http://schemas.microsoft.com/office/drawing/2014/main" id="{46BFBBD0-8A57-BDB1-1C00-B3EE1C63CB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66770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BF29A1C-3D0E-9CE4-5381-0587B32985E8}"/>
              </a:ext>
            </a:extLst>
          </p:cNvPr>
          <p:cNvGrpSpPr/>
          <p:nvPr userDrawn="1"/>
        </p:nvGrpSpPr>
        <p:grpSpPr>
          <a:xfrm>
            <a:off x="6627398" y="2835402"/>
            <a:ext cx="367630" cy="512679"/>
            <a:chOff x="978618" y="2835402"/>
            <a:chExt cx="367630" cy="512679"/>
          </a:xfrm>
        </p:grpSpPr>
        <p:pic>
          <p:nvPicPr>
            <p:cNvPr id="64" name="Graphic 63">
              <a:extLst>
                <a:ext uri="{FF2B5EF4-FFF2-40B4-BE49-F238E27FC236}">
                  <a16:creationId xmlns:a16="http://schemas.microsoft.com/office/drawing/2014/main" id="{A53D2132-2F68-B103-B5C3-4317FBAA3D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95FF15E-4279-6F3E-BE72-B1ECB6110699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449F3986-B143-3C27-DCA2-C375408F31F2}"/>
              </a:ext>
            </a:extLst>
          </p:cNvPr>
          <p:cNvSpPr/>
          <p:nvPr userDrawn="1"/>
        </p:nvSpPr>
        <p:spPr>
          <a:xfrm>
            <a:off x="9171335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01FE62F-3899-8499-4D92-10FD2D51816F}"/>
              </a:ext>
            </a:extLst>
          </p:cNvPr>
          <p:cNvSpPr txBox="1"/>
          <p:nvPr userDrawn="1"/>
        </p:nvSpPr>
        <p:spPr>
          <a:xfrm>
            <a:off x="9748607" y="2928279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Placeholder 30">
            <a:extLst>
              <a:ext uri="{FF2B5EF4-FFF2-40B4-BE49-F238E27FC236}">
                <a16:creationId xmlns:a16="http://schemas.microsoft.com/office/drawing/2014/main" id="{0E4D0223-4D4E-8B0E-9979-C329E60D33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344867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4618DC2-3B5E-39AF-83CD-F5264B2BC705}"/>
              </a:ext>
            </a:extLst>
          </p:cNvPr>
          <p:cNvGrpSpPr/>
          <p:nvPr userDrawn="1"/>
        </p:nvGrpSpPr>
        <p:grpSpPr>
          <a:xfrm>
            <a:off x="9305495" y="2835402"/>
            <a:ext cx="367630" cy="512679"/>
            <a:chOff x="978618" y="2835402"/>
            <a:chExt cx="367630" cy="512679"/>
          </a:xfrm>
        </p:grpSpPr>
        <p:pic>
          <p:nvPicPr>
            <p:cNvPr id="70" name="Graphic 69">
              <a:extLst>
                <a:ext uri="{FF2B5EF4-FFF2-40B4-BE49-F238E27FC236}">
                  <a16:creationId xmlns:a16="http://schemas.microsoft.com/office/drawing/2014/main" id="{F00AECF1-7117-E0C4-81F8-E38D97C06A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C2D67D9-0DC8-DD17-7E11-1F4BE2C19EB1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640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1">
    <p:bg>
      <p:bgPr>
        <a:solidFill>
          <a:srgbClr val="F28F78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 userDrawn="1"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191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496838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191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312DC16-0606-0E3D-CFB7-4B8D59E61A4D}"/>
              </a:ext>
            </a:extLst>
          </p:cNvPr>
          <p:cNvGrpSpPr/>
          <p:nvPr userDrawn="1"/>
        </p:nvGrpSpPr>
        <p:grpSpPr>
          <a:xfrm>
            <a:off x="5102541" y="2489445"/>
            <a:ext cx="367630" cy="512679"/>
            <a:chOff x="5102541" y="409922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496838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1B09313-88E2-C564-DE2F-868D80EC1A48}"/>
              </a:ext>
            </a:extLst>
          </p:cNvPr>
          <p:cNvGrpSpPr/>
          <p:nvPr userDrawn="1"/>
        </p:nvGrpSpPr>
        <p:grpSpPr>
          <a:xfrm>
            <a:off x="5102541" y="4554219"/>
            <a:ext cx="367630" cy="512679"/>
            <a:chOff x="5102541" y="409922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8266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4191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8266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2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2">
    <p:bg>
      <p:bgPr>
        <a:solidFill>
          <a:srgbClr val="46605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tar in a black background&#10;&#10;Description automatically generated">
            <a:extLst>
              <a:ext uri="{FF2B5EF4-FFF2-40B4-BE49-F238E27FC236}">
                <a16:creationId xmlns:a16="http://schemas.microsoft.com/office/drawing/2014/main" id="{B014D912-8225-6D61-5B63-EB72CE1BBC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633"/>
          <a:stretch/>
        </p:blipFill>
        <p:spPr>
          <a:xfrm>
            <a:off x="0" y="6053"/>
            <a:ext cx="6622596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733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054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400877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460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086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11EB4F8-847C-1D29-12A9-9DBFE3C57531}"/>
              </a:ext>
            </a:extLst>
          </p:cNvPr>
          <p:cNvGrpSpPr/>
          <p:nvPr userDrawn="1"/>
        </p:nvGrpSpPr>
        <p:grpSpPr>
          <a:xfrm>
            <a:off x="1161491" y="409922"/>
            <a:ext cx="367630" cy="512679"/>
            <a:chOff x="1594658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1594658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16200000">
            <a:off x="-1871929" y="4103914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102733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086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6F1DD31-9DAE-060D-1FD7-2454D9A5FAC4}"/>
              </a:ext>
            </a:extLst>
          </p:cNvPr>
          <p:cNvGrpSpPr/>
          <p:nvPr userDrawn="1"/>
        </p:nvGrpSpPr>
        <p:grpSpPr>
          <a:xfrm>
            <a:off x="1161491" y="2489445"/>
            <a:ext cx="367630" cy="512679"/>
            <a:chOff x="1594658" y="2489445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2489445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1594658" y="2532220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102733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4CBED3-FA23-68E4-050D-80687E157343}"/>
              </a:ext>
            </a:extLst>
          </p:cNvPr>
          <p:cNvGrpSpPr/>
          <p:nvPr userDrawn="1"/>
        </p:nvGrpSpPr>
        <p:grpSpPr>
          <a:xfrm>
            <a:off x="1161491" y="4554219"/>
            <a:ext cx="367630" cy="512679"/>
            <a:chOff x="1594658" y="4554219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4554219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1594658" y="4596994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4161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0086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4161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4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3">
    <p:bg>
      <p:bgPr>
        <a:solidFill>
          <a:srgbClr val="7C678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191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496838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191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312DC16-0606-0E3D-CFB7-4B8D59E61A4D}"/>
              </a:ext>
            </a:extLst>
          </p:cNvPr>
          <p:cNvGrpSpPr/>
          <p:nvPr userDrawn="1"/>
        </p:nvGrpSpPr>
        <p:grpSpPr>
          <a:xfrm>
            <a:off x="5102541" y="2489445"/>
            <a:ext cx="367630" cy="512679"/>
            <a:chOff x="5102541" y="409922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496838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1B09313-88E2-C564-DE2F-868D80EC1A48}"/>
              </a:ext>
            </a:extLst>
          </p:cNvPr>
          <p:cNvGrpSpPr/>
          <p:nvPr userDrawn="1"/>
        </p:nvGrpSpPr>
        <p:grpSpPr>
          <a:xfrm>
            <a:off x="5102541" y="4554219"/>
            <a:ext cx="367630" cy="512679"/>
            <a:chOff x="5102541" y="409922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8266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4191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8266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1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85C4F0-5642-63BF-2ECA-FF2945065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311C4-3BEB-786E-1BD7-DBAB30CA6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3472D-97F3-5B56-D852-1CD5B10BFF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C3827C-384A-BD44-BEE8-1D50F0F633CB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ADC7-1ADB-36E1-E565-FDC75AC87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94B2F-8551-E8E0-6023-12B9976C8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A2AFE5-102E-BE4E-B0A3-72AF0DE0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1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nah@acf.org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D28D05C-2DDC-373A-7FF0-79ECB08CEAB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BDF2E24-8593-5348-270B-44E290D359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96F2AEFE-285A-C358-71AF-4D6C98CF96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consider how did this work surprise you? How did this work challenge you? What was the ‘light-bulb’ moment?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1D029C0C-DE98-6E2B-F86A-15B14EDA7B5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outcome / impact?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Anything unintended?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would you do differently next time?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do you plan to take this work forward?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do you want other funders to know?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C28DE82-C36D-D0AF-1FCA-530F10115868}"/>
              </a:ext>
            </a:extLst>
          </p:cNvPr>
          <p:cNvSpPr txBox="1"/>
          <p:nvPr/>
        </p:nvSpPr>
        <p:spPr>
          <a:xfrm>
            <a:off x="7575485" y="2517799"/>
            <a:ext cx="4357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Optional: This space can be used for a visual, such as a photo, graph, icon. Keep the file size of visuals as small as possible. Try to reduce to the smallest size possible without affecting the quality of your image.</a:t>
            </a:r>
            <a:b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</a:br>
            <a:endParaRPr lang="en-US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4DE129-6790-09E5-AA59-4298CCF84848}"/>
              </a:ext>
            </a:extLst>
          </p:cNvPr>
          <p:cNvSpPr txBox="1"/>
          <p:nvPr/>
        </p:nvSpPr>
        <p:spPr>
          <a:xfrm>
            <a:off x="8266694" y="5799344"/>
            <a:ext cx="37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Add your organisation’s name and logo here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95511A-07D2-1384-6C23-D83480F3FC06}"/>
              </a:ext>
            </a:extLst>
          </p:cNvPr>
          <p:cNvSpPr txBox="1"/>
          <p:nvPr/>
        </p:nvSpPr>
        <p:spPr>
          <a:xfrm>
            <a:off x="7494803" y="323502"/>
            <a:ext cx="43579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This is your guide slide with instructions for what content to provide. Please do not edit it! Use the slide on page 2 to submit your content. </a:t>
            </a:r>
          </a:p>
          <a:p>
            <a:endParaRPr lang="en-GB" sz="1400" b="1" dirty="0">
              <a:solidFill>
                <a:srgbClr val="FF0000"/>
              </a:solidFill>
              <a:latin typeface="Helvetica" pitchFamily="2" charset="0"/>
            </a:endParaRPr>
          </a:p>
          <a:p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Email </a:t>
            </a:r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  <a:hlinkClick r:id="rId2"/>
              </a:rPr>
              <a:t>hannah@acf.org.uk</a:t>
            </a:r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 if you have any questions.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12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E784B5D-65C7-89EB-F107-32039290AC6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D7DF51D-3147-3413-51A0-37DE754AAD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FA2E939-3C5B-F90D-18B4-03B4624B8B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A719ABD-DB82-27C1-88C9-790019BE0A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189275-99A0-00A8-054F-A9C5AD640098}"/>
              </a:ext>
            </a:extLst>
          </p:cNvPr>
          <p:cNvSpPr txBox="1"/>
          <p:nvPr/>
        </p:nvSpPr>
        <p:spPr>
          <a:xfrm>
            <a:off x="9427097" y="5826979"/>
            <a:ext cx="37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highlight>
                  <a:srgbClr val="FFFF00"/>
                </a:highlight>
                <a:latin typeface="Helvetica" pitchFamily="2" charset="0"/>
              </a:rPr>
              <a:t>[LOGO]</a:t>
            </a:r>
            <a:endParaRPr lang="en-GB" sz="1200" dirty="0">
              <a:solidFill>
                <a:srgbClr val="000000"/>
              </a:solidFill>
              <a:effectLst/>
              <a:highlight>
                <a:srgbClr val="FFFF00"/>
              </a:highlight>
              <a:latin typeface="Helvetica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156E2A-A47E-E980-659C-A05EE84B0F4A}"/>
              </a:ext>
            </a:extLst>
          </p:cNvPr>
          <p:cNvSpPr txBox="1"/>
          <p:nvPr/>
        </p:nvSpPr>
        <p:spPr>
          <a:xfrm>
            <a:off x="8917345" y="454476"/>
            <a:ext cx="37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highlight>
                  <a:srgbClr val="FFFF00"/>
                </a:highlight>
                <a:latin typeface="Helvetica" pitchFamily="2" charset="0"/>
              </a:rPr>
              <a:t>[IMAGE]</a:t>
            </a:r>
            <a:endParaRPr lang="en-GB" sz="1200" dirty="0">
              <a:solidFill>
                <a:srgbClr val="000000"/>
              </a:solidFill>
              <a:effectLst/>
              <a:highlight>
                <a:srgbClr val="FFFF00"/>
              </a:highlight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711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d6f0f533-dc81-4ba6-9ba5-48f59a185464" ContentTypeId="0x01010004E0767439246242B541626445CA821804" PreviousValue="false" LastSyncTimeStamp="2023-10-12T14:50:40.51Z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ork" ma:contentTypeID="0x01010004E0767439246242B541626445CA821804000AA3E647ED27BB4987A16BA42DD714C7" ma:contentTypeVersion="4" ma:contentTypeDescription="CT used in Work library" ma:contentTypeScope="" ma:versionID="6b8168eb3efabf7dcfb47c55a2cbfda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db53997065cfe661be0facbee8f818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75BA75-BC76-4493-A4FA-9EC5EB7ACA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67C91C-1203-4FE5-99A4-8F741FFED699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7F9A5B7D-D472-4522-92E8-32A90A2C0E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Arial</vt:lpstr>
      <vt:lpstr>Helvetica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Corbett</dc:creator>
  <cp:lastModifiedBy>Jo Hunt</cp:lastModifiedBy>
  <cp:revision>10</cp:revision>
  <dcterms:created xsi:type="dcterms:W3CDTF">2024-05-20T10:29:51Z</dcterms:created>
  <dcterms:modified xsi:type="dcterms:W3CDTF">2024-05-22T11:33:19Z</dcterms:modified>
</cp:coreProperties>
</file>